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4" r:id="rId10"/>
    <p:sldId id="266" r:id="rId11"/>
    <p:sldId id="265" r:id="rId12"/>
  </p:sldIdLst>
  <p:sldSz cx="9144000" cy="5143500" type="screen16x9"/>
  <p:notesSz cx="6858000" cy="9144000"/>
  <p:embeddedFontLst>
    <p:embeddedFont>
      <p:font typeface="Nunito" pitchFamily="2" charset="77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5"/>
    <p:restoredTop sz="94422"/>
  </p:normalViewPr>
  <p:slideViewPr>
    <p:cSldViewPr snapToGrid="0">
      <p:cViewPr varScale="1">
        <p:scale>
          <a:sx n="175" d="100"/>
          <a:sy n="175" d="100"/>
        </p:scale>
        <p:origin x="86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142a56995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142a56995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144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142a5699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142a5699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145473c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145473c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145473cf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145473cf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142a5699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142a5699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142a5699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142a56995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142a5699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142a56995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142a56995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142a56995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142a56995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142a56995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614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142a5699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142a56995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Trends and Keys to Successful Projects</a:t>
            </a:r>
            <a:endParaRPr b="1" dirty="0"/>
          </a:p>
        </p:txBody>
      </p:sp>
      <p:pic>
        <p:nvPicPr>
          <p:cNvPr id="129" name="Google Shape;12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25" y="904875"/>
            <a:ext cx="8772525" cy="10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ctrTitle"/>
          </p:nvPr>
        </p:nvSpPr>
        <p:spPr>
          <a:xfrm>
            <a:off x="1567543" y="1699462"/>
            <a:ext cx="6138689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134F5C"/>
                </a:solidFill>
              </a:rPr>
              <a:t> </a:t>
            </a:r>
            <a:r>
              <a:rPr lang="en" sz="4800" dirty="0" err="1">
                <a:solidFill>
                  <a:srgbClr val="134F5C"/>
                </a:solidFill>
              </a:rPr>
              <a:t>KickStarter</a:t>
            </a:r>
            <a:r>
              <a:rPr lang="en" sz="4800" dirty="0">
                <a:solidFill>
                  <a:srgbClr val="134F5C"/>
                </a:solidFill>
              </a:rPr>
              <a:t> Projects’ Price Sensitivity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946372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1B7F74A3-15A9-5F42-8CB3-54E2CA2029F3}"/>
              </a:ext>
            </a:extLst>
          </p:cNvPr>
          <p:cNvSpPr/>
          <p:nvPr/>
        </p:nvSpPr>
        <p:spPr>
          <a:xfrm rot="10345289">
            <a:off x="3955143" y="1226457"/>
            <a:ext cx="986972" cy="94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55AE21-9876-DB43-96F4-D442C62208DA}"/>
              </a:ext>
            </a:extLst>
          </p:cNvPr>
          <p:cNvSpPr txBox="1"/>
          <p:nvPr/>
        </p:nvSpPr>
        <p:spPr>
          <a:xfrm>
            <a:off x="4944026" y="1007896"/>
            <a:ext cx="1705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</a:t>
            </a:r>
            <a:r>
              <a:rPr lang="en-US" b="1" dirty="0"/>
              <a:t>Insensitive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87C5714-0955-DC46-A1CE-29B0988EB5F8}"/>
              </a:ext>
            </a:extLst>
          </p:cNvPr>
          <p:cNvSpPr/>
          <p:nvPr/>
        </p:nvSpPr>
        <p:spPr>
          <a:xfrm rot="10345289">
            <a:off x="4506004" y="4367103"/>
            <a:ext cx="1779450" cy="107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EF886E-CCD0-E248-9FDB-F384A10E6244}"/>
              </a:ext>
            </a:extLst>
          </p:cNvPr>
          <p:cNvSpPr txBox="1"/>
          <p:nvPr/>
        </p:nvSpPr>
        <p:spPr>
          <a:xfrm>
            <a:off x="6273027" y="4122709"/>
            <a:ext cx="1705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</a:t>
            </a:r>
            <a:r>
              <a:rPr lang="en-US" b="1" dirty="0"/>
              <a:t>Sensitive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E377125-12B4-3846-8F74-626BC961F3DB}"/>
              </a:ext>
            </a:extLst>
          </p:cNvPr>
          <p:cNvSpPr/>
          <p:nvPr/>
        </p:nvSpPr>
        <p:spPr>
          <a:xfrm rot="9511222">
            <a:off x="4013199" y="1492189"/>
            <a:ext cx="986972" cy="94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9548975-913E-8B47-8614-B993589A44E6}"/>
              </a:ext>
            </a:extLst>
          </p:cNvPr>
          <p:cNvSpPr/>
          <p:nvPr/>
        </p:nvSpPr>
        <p:spPr>
          <a:xfrm rot="10475774">
            <a:off x="4032585" y="2407625"/>
            <a:ext cx="1078830" cy="79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AA2AA-8AFF-0A45-A537-48807D87527C}"/>
              </a:ext>
            </a:extLst>
          </p:cNvPr>
          <p:cNvSpPr txBox="1"/>
          <p:nvPr/>
        </p:nvSpPr>
        <p:spPr>
          <a:xfrm>
            <a:off x="5112777" y="2252514"/>
            <a:ext cx="1519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Insensitive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6439BF-36BA-5142-B0AD-13E10616C6D7}"/>
              </a:ext>
            </a:extLst>
          </p:cNvPr>
          <p:cNvSpPr txBox="1"/>
          <p:nvPr/>
        </p:nvSpPr>
        <p:spPr>
          <a:xfrm>
            <a:off x="5265177" y="2404914"/>
            <a:ext cx="1519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Insensitive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FC4BBA-960F-E244-B66D-04CB63597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361"/>
            <a:ext cx="9144000" cy="4962882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991293FA-7943-2745-A6FA-4D510137B23B}"/>
              </a:ext>
            </a:extLst>
          </p:cNvPr>
          <p:cNvSpPr/>
          <p:nvPr/>
        </p:nvSpPr>
        <p:spPr>
          <a:xfrm rot="10039448">
            <a:off x="4096658" y="1702635"/>
            <a:ext cx="950686" cy="101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D14634-7AE6-694F-A69F-81500A75C8E4}"/>
              </a:ext>
            </a:extLst>
          </p:cNvPr>
          <p:cNvSpPr txBox="1"/>
          <p:nvPr/>
        </p:nvSpPr>
        <p:spPr>
          <a:xfrm>
            <a:off x="5112777" y="1475920"/>
            <a:ext cx="1595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</a:t>
            </a:r>
            <a:r>
              <a:rPr lang="en-US" b="1" dirty="0"/>
              <a:t>Insensitive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C3390BE1-2340-DE4F-9E32-3E66F33D8B41}"/>
              </a:ext>
            </a:extLst>
          </p:cNvPr>
          <p:cNvSpPr/>
          <p:nvPr/>
        </p:nvSpPr>
        <p:spPr>
          <a:xfrm rot="10039448">
            <a:off x="4789833" y="4076100"/>
            <a:ext cx="950686" cy="101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6E5F19-74BA-CF44-8121-942D45A8CE14}"/>
              </a:ext>
            </a:extLst>
          </p:cNvPr>
          <p:cNvSpPr txBox="1"/>
          <p:nvPr/>
        </p:nvSpPr>
        <p:spPr>
          <a:xfrm>
            <a:off x="5728937" y="3785173"/>
            <a:ext cx="1595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</a:t>
            </a:r>
            <a:r>
              <a:rPr lang="en-US" b="1" dirty="0"/>
              <a:t>Sensitive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ctrTitle"/>
          </p:nvPr>
        </p:nvSpPr>
        <p:spPr>
          <a:xfrm>
            <a:off x="1891353" y="1012458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rgbClr val="134F5C"/>
                </a:solidFill>
              </a:rPr>
              <a:t>What is </a:t>
            </a:r>
            <a:r>
              <a:rPr lang="en" sz="5400" b="1" dirty="0" err="1">
                <a:solidFill>
                  <a:srgbClr val="134F5C"/>
                </a:solidFill>
              </a:rPr>
              <a:t>KickStarter</a:t>
            </a:r>
            <a:r>
              <a:rPr lang="en" sz="5400" b="1" dirty="0">
                <a:solidFill>
                  <a:srgbClr val="134F5C"/>
                </a:solidFill>
              </a:rPr>
              <a:t>?</a:t>
            </a:r>
            <a:endParaRPr sz="5400" b="1" dirty="0">
              <a:solidFill>
                <a:srgbClr val="134F5C"/>
              </a:solidFill>
            </a:endParaRPr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>
            <a:off x="1891350" y="2809474"/>
            <a:ext cx="536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400"/>
              <a:buChar char="●"/>
            </a:pPr>
            <a:r>
              <a:rPr lang="en" sz="2400">
                <a:solidFill>
                  <a:srgbClr val="134F5C"/>
                </a:solidFill>
              </a:rPr>
              <a:t>Crowdfunding platform for creative projects and merchandising</a:t>
            </a:r>
            <a:endParaRPr sz="2400">
              <a:solidFill>
                <a:srgbClr val="134F5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subTitle" idx="1"/>
          </p:nvPr>
        </p:nvSpPr>
        <p:spPr>
          <a:xfrm>
            <a:off x="1891350" y="68430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34F5C"/>
                </a:solidFill>
              </a:rPr>
              <a:t>Successful Projects</a:t>
            </a:r>
            <a:endParaRPr sz="2400">
              <a:solidFill>
                <a:srgbClr val="134F5C"/>
              </a:solidFill>
            </a:endParaRPr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75" y="2717550"/>
            <a:ext cx="3469550" cy="19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825" y="815623"/>
            <a:ext cx="3080175" cy="17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819" y="1152775"/>
            <a:ext cx="2616257" cy="14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2525" y="3147025"/>
            <a:ext cx="2743361" cy="15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4169" y="1206908"/>
            <a:ext cx="2816574" cy="1637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ctrTitle"/>
          </p:nvPr>
        </p:nvSpPr>
        <p:spPr>
          <a:xfrm>
            <a:off x="1200150" y="1458700"/>
            <a:ext cx="6743700" cy="16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rgbClr val="134F5C"/>
                </a:solidFill>
              </a:rPr>
              <a:t>How has </a:t>
            </a:r>
            <a:r>
              <a:rPr lang="en" sz="5400" b="1" dirty="0" err="1">
                <a:solidFill>
                  <a:srgbClr val="134F5C"/>
                </a:solidFill>
              </a:rPr>
              <a:t>KickStarter’s</a:t>
            </a:r>
            <a:r>
              <a:rPr lang="en" sz="5400" b="1" dirty="0">
                <a:solidFill>
                  <a:srgbClr val="134F5C"/>
                </a:solidFill>
              </a:rPr>
              <a:t> supply (projects)grown?</a:t>
            </a:r>
            <a:endParaRPr sz="5400" b="1" dirty="0">
              <a:solidFill>
                <a:srgbClr val="134F5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D1F249-743E-2C4D-83DE-A27FB71EE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94800" cy="52453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DEA649-4399-8044-AD8D-A0F7CAE94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9713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ctrTitle"/>
          </p:nvPr>
        </p:nvSpPr>
        <p:spPr>
          <a:xfrm>
            <a:off x="1567543" y="1699462"/>
            <a:ext cx="6138689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134F5C"/>
                </a:solidFill>
              </a:rPr>
              <a:t> </a:t>
            </a:r>
            <a:r>
              <a:rPr lang="en" sz="6000" dirty="0" err="1">
                <a:solidFill>
                  <a:srgbClr val="134F5C"/>
                </a:solidFill>
              </a:rPr>
              <a:t>KickStarter</a:t>
            </a:r>
            <a:r>
              <a:rPr lang="en" sz="6000" dirty="0">
                <a:solidFill>
                  <a:srgbClr val="134F5C"/>
                </a:solidFill>
              </a:rPr>
              <a:t> Projects’ Factors of Success</a:t>
            </a:r>
            <a:endParaRPr sz="6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ctrTitle"/>
          </p:nvPr>
        </p:nvSpPr>
        <p:spPr>
          <a:xfrm>
            <a:off x="1567543" y="1699462"/>
            <a:ext cx="6138689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134F5C"/>
                </a:solidFill>
              </a:rPr>
              <a:t> </a:t>
            </a:r>
            <a:r>
              <a:rPr lang="en" sz="4800" dirty="0" err="1">
                <a:solidFill>
                  <a:srgbClr val="134F5C"/>
                </a:solidFill>
              </a:rPr>
              <a:t>KickStarter</a:t>
            </a:r>
            <a:r>
              <a:rPr lang="en" sz="4800" dirty="0">
                <a:solidFill>
                  <a:srgbClr val="134F5C"/>
                </a:solidFill>
              </a:rPr>
              <a:t> Projects’ Successful Categories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759879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CC9B0-2EE8-3147-8E39-13A4A3031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22"/>
            <a:ext cx="9144000" cy="50612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59</Words>
  <Application>Microsoft Macintosh PowerPoint</Application>
  <PresentationFormat>On-screen Show (16:9)</PresentationFormat>
  <Paragraphs>14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Nunito</vt:lpstr>
      <vt:lpstr>Calibri</vt:lpstr>
      <vt:lpstr>Arial</vt:lpstr>
      <vt:lpstr>Shift</vt:lpstr>
      <vt:lpstr>Trends and Keys to Successful Projects</vt:lpstr>
      <vt:lpstr>What is KickStarter?</vt:lpstr>
      <vt:lpstr>PowerPoint Presentation</vt:lpstr>
      <vt:lpstr>How has KickStarter’s supply (projects)grown?</vt:lpstr>
      <vt:lpstr>PowerPoint Presentation</vt:lpstr>
      <vt:lpstr>PowerPoint Presentation</vt:lpstr>
      <vt:lpstr> KickStarter Projects’ Factors of Success</vt:lpstr>
      <vt:lpstr> KickStarter Projects’ Successful Categories</vt:lpstr>
      <vt:lpstr>PowerPoint Presentation</vt:lpstr>
      <vt:lpstr> KickStarter Projects’ Price Sensitivity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Trends and Keys to Successful Projects</dc:title>
  <cp:lastModifiedBy>Greg Murray</cp:lastModifiedBy>
  <cp:revision>16</cp:revision>
  <dcterms:modified xsi:type="dcterms:W3CDTF">2018-09-01T20:08:58Z</dcterms:modified>
</cp:coreProperties>
</file>